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4"/>
  </p:notesMasterIdLst>
  <p:sldIdLst>
    <p:sldId id="390" r:id="rId2"/>
    <p:sldId id="433" r:id="rId3"/>
    <p:sldId id="488" r:id="rId4"/>
    <p:sldId id="489" r:id="rId5"/>
    <p:sldId id="490" r:id="rId6"/>
    <p:sldId id="491" r:id="rId7"/>
    <p:sldId id="492" r:id="rId8"/>
    <p:sldId id="493" r:id="rId9"/>
    <p:sldId id="494" r:id="rId10"/>
    <p:sldId id="495" r:id="rId11"/>
    <p:sldId id="496" r:id="rId12"/>
    <p:sldId id="497" r:id="rId13"/>
    <p:sldId id="498" r:id="rId14"/>
    <p:sldId id="499" r:id="rId15"/>
    <p:sldId id="500" r:id="rId16"/>
    <p:sldId id="418" r:id="rId17"/>
    <p:sldId id="434" r:id="rId18"/>
    <p:sldId id="435" r:id="rId19"/>
    <p:sldId id="436" r:id="rId20"/>
    <p:sldId id="456" r:id="rId21"/>
    <p:sldId id="452" r:id="rId22"/>
    <p:sldId id="467" r:id="rId23"/>
  </p:sldIdLst>
  <p:sldSz cx="12192000" cy="6858000"/>
  <p:notesSz cx="6858000" cy="9144000"/>
  <p:embeddedFontLst>
    <p:embeddedFont>
      <p:font typeface="Andika" panose="02000000000000000000" pitchFamily="2" charset="0"/>
      <p:regular r:id="rId25"/>
      <p:bold r:id="rId26"/>
      <p:italic r:id="rId27"/>
      <p:boldItalic r:id="rId2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00FF00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123EACE-9713-401C-924D-3CF00C6B06F7}" v="2" dt="2025-12-09T13:18:46.42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8/10/relationships/authors" Target="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749644-1812-E95E-DDAD-B3191EAA6C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84A777D-4258-6567-EE52-CA29F973EE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A59144C-F9F5-CE7A-83F2-E46A34B8B9E0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400" dirty="0" err="1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34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imees</a:t>
            </a:r>
            <a:r>
              <a:rPr lang="en-GB" sz="3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convinced its a problem with scramblers battery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67FF391-0192-A9C9-D5E5-5FF2E9491E8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present or future?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past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past progressive?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jumped like a grasshopper.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015D597-6A06-B01A-3C82-EDF470D39E74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onomatopoeia, a powerful verb, personification,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jumped like a grasshopper.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F28A79F-9A38-9884-AB2B-C4714F554E2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collective?)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jumped like a </a:t>
            </a:r>
            <a:r>
              <a:rPr lang="en-GB" sz="40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grasshopper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1984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47C53D-0687-8883-117B-36F4D4F6C5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25928F-5AA3-E969-FE7A-2BBA48BF8A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B1CC074-56CB-0199-CE69-78AF97E97797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3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imee</a:t>
            </a:r>
            <a:r>
              <a:rPr lang="en-GB" sz="3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convinced its a problem with scramblers battery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D636AE0-614D-EBD8-61D8-FE05F81A67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present or future?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past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past progressive?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jumped like a grasshopper.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384D7B3-2047-B974-933C-4B2626459941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onomatopoeia, a powerful verb, personification,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jumped like a grasshopper.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D8D5342-9BE6-0C57-E7E0-C51F6C9B0F7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collective?)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jumped like a </a:t>
            </a:r>
            <a:r>
              <a:rPr lang="en-GB" sz="40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grasshopper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55950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7D7E50-7FEE-7EFF-61DC-651F232F80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60AC075-F9C6-8336-E34C-C1EDE6407B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C869525-3447-7772-0BCE-96903044BEFD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3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imee</a:t>
            </a:r>
            <a:r>
              <a:rPr lang="en-GB" sz="3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convinced it</a:t>
            </a:r>
            <a:r>
              <a:rPr lang="en-GB" sz="3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a problem with scramblers battery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068200F-F4C2-B37A-8951-5916E1B99C4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present or future?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past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past progressive?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jumped like a grasshopper.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9B31DC1-6F28-2539-053E-18A2ED478B0A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onomatopoeia, a powerful verb, personification,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jumped like a grasshopper.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B18F26D-B7B2-D571-A476-8BF5380F40A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collective?)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jumped like a </a:t>
            </a:r>
            <a:r>
              <a:rPr lang="en-GB" sz="40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grasshopper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18296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87FDCD-4A41-E1FA-3476-6774CEBBD6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CA60693-5827-0492-CFF4-C02DC75EE2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F499D5B-DB15-09D6-F979-15F0243276DF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3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imee</a:t>
            </a:r>
            <a:r>
              <a:rPr lang="en-GB" sz="3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convinced it</a:t>
            </a:r>
            <a:r>
              <a:rPr lang="en-GB" sz="3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a problem with </a:t>
            </a:r>
            <a:r>
              <a:rPr lang="en-GB" sz="3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3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cramblers battery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AA5ECB1-FAC8-ECD8-712C-33833F45601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present or future?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past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past progressive?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jumped like a grasshopper.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BE0A40A-9A47-7542-04E0-2A5E463E86ED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onomatopoeia, a powerful verb, personification,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jumped like a grasshopper.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7B668CB-D9B4-8803-F562-D9753E74ADB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collective?)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jumped like a </a:t>
            </a:r>
            <a:r>
              <a:rPr lang="en-GB" sz="40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grasshopper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13715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7BB667-7FBE-E0A2-DE09-E4D1E791B5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EC91C2C-830F-0AD1-1FEC-FA73859DD3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36556E8-5BF7-455B-8E22-87D3BC723CF8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3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imee</a:t>
            </a:r>
            <a:r>
              <a:rPr lang="en-GB" sz="3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convinced it</a:t>
            </a:r>
            <a:r>
              <a:rPr lang="en-GB" sz="3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a problem with </a:t>
            </a:r>
            <a:r>
              <a:rPr lang="en-GB" sz="3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3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crambler</a:t>
            </a:r>
            <a:r>
              <a:rPr lang="en-GB" sz="3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battery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E9FEEE1-E479-4D1A-DA54-D5B7149FA38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present or future?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past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past progressive?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jumped like a grasshopper.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378959F-32C2-048B-CB70-AAEA7C3E1CB7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onomatopoeia, a powerful verb, personification,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jumped like a grasshopper.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4AAD260-2A39-60EA-D910-B99E7275D55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collective?)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jumped like a </a:t>
            </a:r>
            <a:r>
              <a:rPr lang="en-GB" sz="40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grasshopper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13055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3C2DA-E978-5CD3-6271-4E12581990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120695B-3FF7-07D8-9D1C-FF5B6C1F42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EADAA52-20B8-B951-0045-B8C907DC7C62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3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imee</a:t>
            </a:r>
            <a:r>
              <a:rPr lang="en-GB" sz="3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convinced it</a:t>
            </a:r>
            <a:r>
              <a:rPr lang="en-GB" sz="3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a problem with </a:t>
            </a:r>
            <a:r>
              <a:rPr lang="en-GB" sz="3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3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crambler</a:t>
            </a:r>
            <a:r>
              <a:rPr lang="en-GB" sz="3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battery</a:t>
            </a:r>
            <a:r>
              <a:rPr lang="en-GB" sz="3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244FF2D-14CD-7E39-DA59-B31534D54B1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present or future?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past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past progressive?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jumped like a grasshopper.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BA335F2-DD45-18C4-091F-11AFA886B7A9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onomatopoeia, a powerful verb, personification,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jumped like a grasshopper.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5A773BC-6EFC-F701-619B-19148331B5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collective?)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jumped like a </a:t>
            </a:r>
            <a:r>
              <a:rPr lang="en-GB" sz="40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grasshopper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83334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Hannah was drawing, while Zach was singing “Lava Chicken”.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2285999" y="4832454"/>
            <a:ext cx="744855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5514793" y="4153650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1898602" y="4138087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92312B17-711C-A55D-F220-E52B26FA0411}"/>
              </a:ext>
            </a:extLst>
          </p:cNvPr>
          <p:cNvSpPr/>
          <p:nvPr/>
        </p:nvSpPr>
        <p:spPr>
          <a:xfrm rot="16200000">
            <a:off x="8776303" y="4153650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8" grpId="0" animBg="1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E64FD45-8E0C-6FD7-CE99-98D2FBDDA48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Hannah was drawing, while Zach was singing “Lava Chicken”.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895349" y="4766101"/>
            <a:ext cx="2184671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657C278E-31CD-C374-695A-9F2412DC84DD}"/>
              </a:ext>
            </a:extLst>
          </p:cNvPr>
          <p:cNvSpPr txBox="1">
            <a:spLocks/>
          </p:cNvSpPr>
          <p:nvPr/>
        </p:nvSpPr>
        <p:spPr>
          <a:xfrm>
            <a:off x="8443614" y="4766101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D79B865-201B-8469-D1BA-9302F99EA6DC}"/>
              </a:ext>
            </a:extLst>
          </p:cNvPr>
          <p:cNvSpPr/>
          <p:nvPr/>
        </p:nvSpPr>
        <p:spPr>
          <a:xfrm rot="16200000">
            <a:off x="1614747" y="4153779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1614746" y="4185939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7A1731EB-AB87-4997-902C-32874A7725D8}"/>
              </a:ext>
            </a:extLst>
          </p:cNvPr>
          <p:cNvSpPr/>
          <p:nvPr/>
        </p:nvSpPr>
        <p:spPr>
          <a:xfrm rot="16200000">
            <a:off x="8737843" y="4145346"/>
            <a:ext cx="1156495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272AA42-35FF-CD0A-9F84-6321EA1AE752}"/>
              </a:ext>
            </a:extLst>
          </p:cNvPr>
          <p:cNvSpPr/>
          <p:nvPr/>
        </p:nvSpPr>
        <p:spPr>
          <a:xfrm rot="16200000">
            <a:off x="8737843" y="4145345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8EEF69B-4ED1-7DEE-2DCC-FC6DCA38F3D8}"/>
              </a:ext>
            </a:extLst>
          </p:cNvPr>
          <p:cNvSpPr txBox="1">
            <a:spLocks/>
          </p:cNvSpPr>
          <p:nvPr/>
        </p:nvSpPr>
        <p:spPr>
          <a:xfrm>
            <a:off x="5104183" y="4798518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AE2DDE3C-8966-3C46-A48F-DEA9AFA38280}"/>
              </a:ext>
            </a:extLst>
          </p:cNvPr>
          <p:cNvSpPr/>
          <p:nvPr/>
        </p:nvSpPr>
        <p:spPr>
          <a:xfrm rot="16200000">
            <a:off x="5398412" y="4177762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ACDCD19D-B84D-7F90-A501-6D997BBE01B0}"/>
              </a:ext>
            </a:extLst>
          </p:cNvPr>
          <p:cNvSpPr/>
          <p:nvPr/>
        </p:nvSpPr>
        <p:spPr>
          <a:xfrm rot="16200000">
            <a:off x="5390234" y="4185939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21" grpId="0" animBg="1"/>
      <p:bldP spid="11" grpId="0" animBg="1"/>
      <p:bldP spid="20" grpId="0" animBg="1"/>
      <p:bldP spid="19" grpId="0" animBg="1"/>
      <p:bldP spid="8" grpId="0" animBg="1"/>
      <p:bldP spid="4" grpId="0" animBg="1"/>
      <p:bldP spid="12" grpId="0" animBg="1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A20CCA2-F3CD-7A61-FC31-D9F10DB94BF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Hannah was drawing, while Zach was singing “Lava Chicken”.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1666884" y="4149475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821106" y="4799749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4E532D0-75BD-3B0D-B992-D2374BAE9C72}"/>
              </a:ext>
            </a:extLst>
          </p:cNvPr>
          <p:cNvSpPr/>
          <p:nvPr/>
        </p:nvSpPr>
        <p:spPr>
          <a:xfrm rot="16200000">
            <a:off x="1675900" y="413090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881CC985-50CD-BCD8-85E9-5D9E1A4593BD}"/>
              </a:ext>
            </a:extLst>
          </p:cNvPr>
          <p:cNvSpPr/>
          <p:nvPr/>
        </p:nvSpPr>
        <p:spPr>
          <a:xfrm rot="16200000">
            <a:off x="5407310" y="4105335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A5230683-FC7E-5B15-7F45-ED86C53FE998}"/>
              </a:ext>
            </a:extLst>
          </p:cNvPr>
          <p:cNvSpPr/>
          <p:nvPr/>
        </p:nvSpPr>
        <p:spPr>
          <a:xfrm rot="16200000">
            <a:off x="8543911" y="4234495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1BE85C1-4137-C357-AC71-0B8D3A85CEFD}"/>
              </a:ext>
            </a:extLst>
          </p:cNvPr>
          <p:cNvSpPr/>
          <p:nvPr/>
        </p:nvSpPr>
        <p:spPr>
          <a:xfrm rot="16200000">
            <a:off x="5395801" y="4162611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70DD69A-851E-4E72-97E0-C1853620BDEE}"/>
              </a:ext>
            </a:extLst>
          </p:cNvPr>
          <p:cNvSpPr txBox="1">
            <a:spLocks/>
          </p:cNvSpPr>
          <p:nvPr/>
        </p:nvSpPr>
        <p:spPr>
          <a:xfrm>
            <a:off x="5243852" y="4833499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0B0C6F61-1AE1-238E-7831-1DA92C107966}"/>
              </a:ext>
            </a:extLst>
          </p:cNvPr>
          <p:cNvSpPr/>
          <p:nvPr/>
        </p:nvSpPr>
        <p:spPr>
          <a:xfrm rot="16200000">
            <a:off x="8567438" y="4201288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9AA70D2-85BA-0F2B-139B-D496DFEFD693}"/>
              </a:ext>
            </a:extLst>
          </p:cNvPr>
          <p:cNvSpPr txBox="1">
            <a:spLocks/>
          </p:cNvSpPr>
          <p:nvPr/>
        </p:nvSpPr>
        <p:spPr>
          <a:xfrm>
            <a:off x="8415489" y="4872176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0" grpId="0" animBg="1"/>
      <p:bldP spid="22" grpId="0" animBg="1"/>
      <p:bldP spid="8" grpId="0" animBg="1"/>
      <p:bldP spid="11" grpId="0" animBg="1"/>
      <p:bldP spid="13" grpId="0" animBg="1"/>
      <p:bldP spid="5" grpId="0" animBg="1"/>
      <p:bldP spid="14" grpId="0" animBg="1"/>
      <p:bldP spid="15" grpId="0" animBg="1"/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7B7C7D-965B-CFA3-09FD-6C1BA839D699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Hannah was drawing, while Zach was singing “Lava Chicken”.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2695575" y="5104305"/>
            <a:ext cx="5124450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2796049" y="425782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4DCCC362-65EF-8DF3-DA52-E539BBC17D9D}"/>
              </a:ext>
            </a:extLst>
          </p:cNvPr>
          <p:cNvSpPr/>
          <p:nvPr/>
        </p:nvSpPr>
        <p:spPr>
          <a:xfrm rot="16200000">
            <a:off x="6344897" y="425782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4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aimees</a:t>
            </a:r>
            <a:r>
              <a:rPr lang="en-GB" sz="3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convinced its a problem with scramblers battery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jumped like a grasshopper.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onomatopoeia, a powerful verb, personification, a simile,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jumped like a grasshopper.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nouns?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jumped like a grasshopper.</a:t>
            </a:r>
          </a:p>
        </p:txBody>
      </p:sp>
    </p:spTree>
    <p:extLst>
      <p:ext uri="{BB962C8B-B14F-4D97-AF65-F5344CB8AC3E}">
        <p14:creationId xmlns:p14="http://schemas.microsoft.com/office/powerpoint/2010/main" val="1195790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DC9E20-1CE8-1627-1ED2-6E115D9613A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Hannah was drawing, while Zach was singing “Lava Chicken”.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BE277C0-9B53-5EF0-F65B-E0645965755A}"/>
              </a:ext>
            </a:extLst>
          </p:cNvPr>
          <p:cNvSpPr txBox="1">
            <a:spLocks/>
          </p:cNvSpPr>
          <p:nvPr/>
        </p:nvSpPr>
        <p:spPr>
          <a:xfrm>
            <a:off x="2947988" y="5118592"/>
            <a:ext cx="4695828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586C34E0-94EA-9720-2B94-5653292FFB97}"/>
              </a:ext>
            </a:extLst>
          </p:cNvPr>
          <p:cNvSpPr/>
          <p:nvPr/>
        </p:nvSpPr>
        <p:spPr>
          <a:xfrm rot="16200000">
            <a:off x="2763494" y="4185336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54EAEE7-197A-9172-D94F-E3267F14A07A}"/>
              </a:ext>
            </a:extLst>
          </p:cNvPr>
          <p:cNvSpPr/>
          <p:nvPr/>
        </p:nvSpPr>
        <p:spPr>
          <a:xfrm rot="16200000">
            <a:off x="6303835" y="4234054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are the verbs -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1E8B9C2-15CB-CEC0-D79D-29030873966C}"/>
              </a:ext>
            </a:extLst>
          </p:cNvPr>
          <p:cNvSpPr txBox="1">
            <a:spLocks/>
          </p:cNvSpPr>
          <p:nvPr/>
        </p:nvSpPr>
        <p:spPr>
          <a:xfrm>
            <a:off x="2947988" y="2411797"/>
            <a:ext cx="1762126" cy="88138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progressive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BA3B55-32A1-7E87-327D-364D1486245D}"/>
              </a:ext>
            </a:extLst>
          </p:cNvPr>
          <p:cNvSpPr txBox="1">
            <a:spLocks/>
          </p:cNvSpPr>
          <p:nvPr/>
        </p:nvSpPr>
        <p:spPr>
          <a:xfrm>
            <a:off x="6467476" y="2331932"/>
            <a:ext cx="1619250" cy="88138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progressive tense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B9DFC87-CE9C-49C9-8F15-FEE4F0E525B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Hannah was drawing, while Zach was singing “Lava Chicken”.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F22BE02-8857-0544-F378-5B13CFA97BCB}"/>
              </a:ext>
            </a:extLst>
          </p:cNvPr>
          <p:cNvSpPr txBox="1">
            <a:spLocks/>
          </p:cNvSpPr>
          <p:nvPr/>
        </p:nvSpPr>
        <p:spPr>
          <a:xfrm>
            <a:off x="4183163" y="5062454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C85EC7B-7D75-8985-C753-83AA5036B176}"/>
              </a:ext>
            </a:extLst>
          </p:cNvPr>
          <p:cNvSpPr/>
          <p:nvPr/>
        </p:nvSpPr>
        <p:spPr>
          <a:xfrm rot="16200000">
            <a:off x="4685616" y="4238423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“while”?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clauses is the conjunction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while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joining?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1781175" y="3744445"/>
            <a:ext cx="2926760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84CA959-B21A-69E3-EA11-2DD0F7611809}"/>
              </a:ext>
            </a:extLst>
          </p:cNvPr>
          <p:cNvSpPr txBox="1">
            <a:spLocks/>
          </p:cNvSpPr>
          <p:nvPr/>
        </p:nvSpPr>
        <p:spPr>
          <a:xfrm>
            <a:off x="5742964" y="3744445"/>
            <a:ext cx="5286986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95CF864-C60A-2214-5D2C-F9D6C2020A68}"/>
              </a:ext>
            </a:extLst>
          </p:cNvPr>
          <p:cNvSpPr txBox="1">
            <a:spLocks/>
          </p:cNvSpPr>
          <p:nvPr/>
        </p:nvSpPr>
        <p:spPr>
          <a:xfrm>
            <a:off x="697059" y="1991845"/>
            <a:ext cx="659992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conjunction is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while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E89CB4C-8D55-9252-3825-F4D00E7CD47B}"/>
              </a:ext>
            </a:extLst>
          </p:cNvPr>
          <p:cNvSpPr txBox="1">
            <a:spLocks/>
          </p:cNvSpPr>
          <p:nvPr/>
        </p:nvSpPr>
        <p:spPr>
          <a:xfrm>
            <a:off x="4183163" y="4915505"/>
            <a:ext cx="2282870" cy="80024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Subordinating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 animBg="1"/>
      <p:bldP spid="4" grpId="0" animBg="1"/>
      <p:bldP spid="5" grpId="0" animBg="1"/>
      <p:bldP spid="6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51418A-3169-7F85-C0DC-163F547E3CE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Hannah was drawing, while Zach was singing “Lava Chicken”.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2539500" y="4719015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16200000">
            <a:off x="2957737" y="4080077"/>
            <a:ext cx="1108414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982775" y="1766237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1623236" y="2757816"/>
            <a:ext cx="101727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B00F3509-1FF5-1B7B-A779-18112B58A125}"/>
              </a:ext>
            </a:extLst>
          </p:cNvPr>
          <p:cNvSpPr/>
          <p:nvPr/>
        </p:nvSpPr>
        <p:spPr>
          <a:xfrm rot="5400000">
            <a:off x="4888927" y="2693642"/>
            <a:ext cx="1012575" cy="236258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A099046E-95D6-AE8F-20B2-9AE6E6045AAD}"/>
              </a:ext>
            </a:extLst>
          </p:cNvPr>
          <p:cNvSpPr txBox="1">
            <a:spLocks/>
          </p:cNvSpPr>
          <p:nvPr/>
        </p:nvSpPr>
        <p:spPr>
          <a:xfrm>
            <a:off x="4291905" y="1765110"/>
            <a:ext cx="2282870" cy="6365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429C60F-9488-0BB1-9545-0C613D4A7D46}"/>
              </a:ext>
            </a:extLst>
          </p:cNvPr>
          <p:cNvSpPr txBox="1">
            <a:spLocks/>
          </p:cNvSpPr>
          <p:nvPr/>
        </p:nvSpPr>
        <p:spPr>
          <a:xfrm>
            <a:off x="6723726" y="1801984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63B6D4ED-9A4A-5995-7537-BF4E49F2A0F2}"/>
              </a:ext>
            </a:extLst>
          </p:cNvPr>
          <p:cNvSpPr/>
          <p:nvPr/>
        </p:nvSpPr>
        <p:spPr>
          <a:xfrm rot="5400000">
            <a:off x="6514064" y="2722723"/>
            <a:ext cx="111559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BBDFF30-82A3-C411-5059-E0A9AC7942F6}"/>
              </a:ext>
            </a:extLst>
          </p:cNvPr>
          <p:cNvSpPr txBox="1">
            <a:spLocks/>
          </p:cNvSpPr>
          <p:nvPr/>
        </p:nvSpPr>
        <p:spPr>
          <a:xfrm>
            <a:off x="5119850" y="4719015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7A6B6623-A074-B1A4-B58B-2E2805837449}"/>
              </a:ext>
            </a:extLst>
          </p:cNvPr>
          <p:cNvSpPr/>
          <p:nvPr/>
        </p:nvSpPr>
        <p:spPr>
          <a:xfrm rot="16200000">
            <a:off x="5394264" y="4122676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C4329C1-77DD-1BFB-00D8-943E8779B333}"/>
              </a:ext>
            </a:extLst>
          </p:cNvPr>
          <p:cNvSpPr txBox="1">
            <a:spLocks/>
          </p:cNvSpPr>
          <p:nvPr/>
        </p:nvSpPr>
        <p:spPr>
          <a:xfrm>
            <a:off x="8197575" y="4753320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AF7CD48D-94BC-0034-AF7A-ED6A701D1FB3}"/>
              </a:ext>
            </a:extLst>
          </p:cNvPr>
          <p:cNvSpPr/>
          <p:nvPr/>
        </p:nvSpPr>
        <p:spPr>
          <a:xfrm rot="16200000">
            <a:off x="8471989" y="4156981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: Rounded Corners 5">
            <a:hlinkClick r:id="rId3"/>
            <a:extLst>
              <a:ext uri="{FF2B5EF4-FFF2-40B4-BE49-F238E27FC236}">
                <a16:creationId xmlns:a16="http://schemas.microsoft.com/office/drawing/2014/main" id="{18A091B1-45EF-64E4-CA2A-9B92344CD55A}"/>
              </a:ext>
            </a:extLst>
          </p:cNvPr>
          <p:cNvSpPr/>
          <p:nvPr/>
        </p:nvSpPr>
        <p:spPr>
          <a:xfrm>
            <a:off x="3330635" y="6113824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3" grpId="0" animBg="1"/>
      <p:bldP spid="16" grpId="0" animBg="1"/>
      <p:bldP spid="15" grpId="0" animBg="1"/>
      <p:bldP spid="21" grpId="0" animBg="1"/>
      <p:bldP spid="30" grpId="0" animBg="1"/>
      <p:bldP spid="33" grpId="0" animBg="1"/>
      <p:bldP spid="4" grpId="0" animBg="1"/>
      <p:bldP spid="22" grpId="0" animBg="1"/>
      <p:bldP spid="25" grpId="0" animBg="1"/>
      <p:bldP spid="26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84FB21-DA27-BFFC-D52F-21A8CF6F89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A2407DE-D99D-FA3B-DAF0-E18CD47C21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54310F1-6748-278A-773F-CF33D054234C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4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aimees</a:t>
            </a:r>
            <a:r>
              <a:rPr lang="en-GB" sz="3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convinced its a problem with scramblers battery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F7044C3-53E8-D856-0894-C14E438CFBB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jumped like a grasshopper.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DBD6DC1-1620-C971-E846-ED1FEB12B9D7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onomatopoeia, a powerful verb, personification, a simile,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jumped like a grasshopper.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2BC9705-1BF5-5ABD-F96B-F84144F13A0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jumped like a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grasshopper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75933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B5C583-F31C-2C74-69CC-D6B550136C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D142282-917C-9CF6-D02E-23A58F4529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963BBB8-AEE4-E870-7E17-A063ADBC843F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4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aimees</a:t>
            </a:r>
            <a:r>
              <a:rPr lang="en-GB" sz="3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convinced its a problem with scramblers battery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CD6FA40-E13E-CC12-D61F-5BF5F3ABA6B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jumped like a grasshopper.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29358C1-AE06-9133-650C-0C2301F99C8F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onomatopoeia, a powerful verb, personification, a simile,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jumped like a grasshopper.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CB70FE8-22E4-1CE7-AC55-69DDD2BBA2D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(Common, proper, abstract, collective?)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jumped like a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grasshopper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87920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A4E4FD-C1C0-6488-E7AA-60BA80A41F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6071500-6AD1-73EC-10DF-28D24FCA1B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A59FE1E-3C08-AE79-FC7F-AD28088A694A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4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aimees</a:t>
            </a:r>
            <a:r>
              <a:rPr lang="en-GB" sz="3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convinced its a problem with scramblers battery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8BBC080-59FF-A010-BB52-397F51D4FCE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jumped like a grasshopper.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E044088-435B-9B49-9D2B-55F53A444000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onomatopoeia, a powerful verb, personification, a simile,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jumped like a grasshopper.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CE603EC-F300-BCAE-E51C-62870910AAF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collective?)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jumped like a </a:t>
            </a:r>
            <a:r>
              <a:rPr lang="en-GB" sz="40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grasshopper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8460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C4D454-A00D-AE4B-E0A8-DCD5F7C33B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E86AFC8-770F-10F6-4E07-0006B0387E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0CB4890-2DB0-371A-E4FC-6C351A71EC6C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4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aimees</a:t>
            </a:r>
            <a:r>
              <a:rPr lang="en-GB" sz="3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convinced its a problem with scramblers battery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7ADD960-E1EC-94DE-BF06-A5BDD0699AC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jumped like a grasshopper.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0C89A8A-35CA-8F92-ED88-6B0EB7938633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onomatopoeia, a powerful verb, personification,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jumped like a grasshopper.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396C03B-3401-4F0B-FB92-325B9F3C327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collective?)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jumped like a </a:t>
            </a:r>
            <a:r>
              <a:rPr lang="en-GB" sz="40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grasshopper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96118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AA8085-9B14-261C-60E3-6F7B9F34B1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3BDA030-F751-4FEC-5118-8B3E69D989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82D5B85-5DE5-32FA-AECF-18C3535C0A3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4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aimees</a:t>
            </a:r>
            <a:r>
              <a:rPr lang="en-GB" sz="3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convinced its a problem with scramblers battery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7AADC7C-C298-FE70-88DC-1D56F31C9A0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jumped like a grasshopper.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376F115-8F63-E111-67E5-624F99701517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onomatopoeia, a powerful verb, personification,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jumped like a grasshopper.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D632E82-8D8C-4711-94A5-BE949CDCEC2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collective?)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jumped like a </a:t>
            </a:r>
            <a:r>
              <a:rPr lang="en-GB" sz="40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grasshopper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35632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2C1AF1-94A3-7114-E5E8-C3A6E06977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8F40B7D-2BA0-CEA7-441E-FB920C3816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3899293-1B6A-29C4-EB67-13AB7D070F5C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4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aimees</a:t>
            </a:r>
            <a:r>
              <a:rPr lang="en-GB" sz="3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convinced its a problem with scramblers battery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39FD2E2-FCAD-1141-65FF-8673036BEB4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present or future?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simple past or past progressive?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jumped like a grasshopper.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8645C8E-51E8-55B2-0C66-2FCFBB713F7B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onomatopoeia, a powerful verb, personification,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jumped like a grasshopper.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586A1B9-6113-B259-5582-DCB719CFEA6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collective?)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jumped like a </a:t>
            </a:r>
            <a:r>
              <a:rPr lang="en-GB" sz="40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grasshopper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28177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DDA563-85FE-A9F1-18A3-515C0C8763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AB31BED-0359-0A54-824F-55728EE77C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1A06AF8-4319-0911-BE87-F4E926929B00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4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aimees</a:t>
            </a:r>
            <a:r>
              <a:rPr lang="en-GB" sz="3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convinced its a problem with scramblers battery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13ECC6B-7F77-F142-E543-C643F0CFA23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present or future?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past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past progressive?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jumped like a grasshopper.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8604C78-8A72-7128-D0C5-1E406F162CFE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onomatopoeia, a powerful verb, personification,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jumped like a grasshopper.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44EB2F5-5EEC-BCC5-21B6-59EFBD16A87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collective?)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jumped like a </a:t>
            </a:r>
            <a:r>
              <a:rPr lang="en-GB" sz="40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grasshopper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94741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1764</Words>
  <Application>Microsoft Office PowerPoint</Application>
  <PresentationFormat>Widescreen</PresentationFormat>
  <Paragraphs>288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5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2025-12-22T10:00:03Z</dcterms:modified>
</cp:coreProperties>
</file>